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
  </p:notesMasterIdLst>
  <p:sldIdLst>
    <p:sldId id="257" r:id="rId3"/>
    <p:sldId id="259" r:id="rId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0" d="100"/>
          <a:sy n="80" d="100"/>
        </p:scale>
        <p:origin x="48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DE05A-C704-41C8-AA42-8BB03EF28E29}" type="datetimeFigureOut">
              <a:t>10/21/2022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9ACB6-EB48-422C-84A0-04D1441D65E2}" type="slidenum">
              <a:t>‹#›</a:t>
            </a:fld>
            <a:endParaRPr lang="en-GB"/>
          </a:p>
        </p:txBody>
      </p:sp>
    </p:spTree>
    <p:extLst>
      <p:ext uri="{BB962C8B-B14F-4D97-AF65-F5344CB8AC3E}">
        <p14:creationId xmlns:p14="http://schemas.microsoft.com/office/powerpoint/2010/main" val="77809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8105A7-D45A-4BA1-9EB5-0F403D6644AA}" type="slidenum">
              <a:rPr lang="en-GB" smtClean="0"/>
              <a:pPr/>
              <a:t>1</a:t>
            </a:fld>
            <a:endParaRPr lang="en-GB"/>
          </a:p>
        </p:txBody>
      </p:sp>
    </p:spTree>
    <p:extLst>
      <p:ext uri="{BB962C8B-B14F-4D97-AF65-F5344CB8AC3E}">
        <p14:creationId xmlns:p14="http://schemas.microsoft.com/office/powerpoint/2010/main" val="416960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8105A7-D45A-4BA1-9EB5-0F403D6644AA}" type="slidenum">
              <a:rPr lang="en-GB" smtClean="0"/>
              <a:pPr/>
              <a:t>2</a:t>
            </a:fld>
            <a:endParaRPr lang="en-GB"/>
          </a:p>
        </p:txBody>
      </p:sp>
    </p:spTree>
    <p:extLst>
      <p:ext uri="{BB962C8B-B14F-4D97-AF65-F5344CB8AC3E}">
        <p14:creationId xmlns:p14="http://schemas.microsoft.com/office/powerpoint/2010/main" val="265828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65879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173027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40487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4570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3068182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205972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260946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179433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739537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371177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B4B2FA-4718-4B30-B3EB-45D74293BE73}" type="datetimeFigureOut">
              <a:rPr lang="en-GB" smtClean="0"/>
              <a:pPr/>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5949EE-7AB8-42E2-972A-C017CE782607}" type="slidenum">
              <a:rPr lang="en-GB" smtClean="0"/>
              <a:pPr/>
              <a:t>‹#›</a:t>
            </a:fld>
            <a:endParaRPr lang="en-GB"/>
          </a:p>
        </p:txBody>
      </p:sp>
    </p:spTree>
    <p:extLst>
      <p:ext uri="{BB962C8B-B14F-4D97-AF65-F5344CB8AC3E}">
        <p14:creationId xmlns:p14="http://schemas.microsoft.com/office/powerpoint/2010/main" val="83434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4B2FA-4718-4B30-B3EB-45D74293BE73}" type="datetimeFigureOut">
              <a:rPr lang="en-GB" smtClean="0"/>
              <a:pPr/>
              <a:t>21/10/2022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949EE-7AB8-42E2-972A-C017CE782607}" type="slidenum">
              <a:rPr lang="en-GB" smtClean="0"/>
              <a:pPr/>
              <a:t>‹#›</a:t>
            </a:fld>
            <a:endParaRPr lang="en-GB"/>
          </a:p>
        </p:txBody>
      </p:sp>
    </p:spTree>
    <p:extLst>
      <p:ext uri="{BB962C8B-B14F-4D97-AF65-F5344CB8AC3E}">
        <p14:creationId xmlns:p14="http://schemas.microsoft.com/office/powerpoint/2010/main" val="501919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4796" y="-4279"/>
            <a:ext cx="10967204" cy="915987"/>
          </a:xfrm>
        </p:spPr>
        <p:txBody>
          <a:bodyPr>
            <a:noAutofit/>
          </a:bodyPr>
          <a:lstStyle/>
          <a:p>
            <a:r>
              <a:rPr lang="en-GB" sz="5400" b="1" dirty="0">
                <a:solidFill>
                  <a:srgbClr val="0070C0"/>
                </a:solidFill>
              </a:rPr>
              <a:t>The Angelus</a:t>
            </a:r>
            <a:endParaRPr lang="en-GB" sz="5400" b="1" dirty="0">
              <a:solidFill>
                <a:srgbClr val="0070C0"/>
              </a:solidFill>
              <a:latin typeface="Gill Sans MT" panose="020B0502020104020203" pitchFamily="34" charset="0"/>
            </a:endParaRPr>
          </a:p>
        </p:txBody>
      </p:sp>
      <p:sp>
        <p:nvSpPr>
          <p:cNvPr id="3" name="Subtitle 2"/>
          <p:cNvSpPr>
            <a:spLocks noGrp="1"/>
          </p:cNvSpPr>
          <p:nvPr>
            <p:ph type="subTitle" idx="1"/>
          </p:nvPr>
        </p:nvSpPr>
        <p:spPr>
          <a:xfrm>
            <a:off x="1582347" y="1039907"/>
            <a:ext cx="10136777" cy="5806720"/>
          </a:xfrm>
        </p:spPr>
        <p:txBody>
          <a:bodyPr vert="horz" lIns="91440" tIns="45720" rIns="91440" bIns="45720" rtlCol="0" anchor="t">
            <a:noAutofit/>
          </a:bodyPr>
          <a:lstStyle/>
          <a:p>
            <a:pPr algn="l">
              <a:spcBef>
                <a:spcPts val="0"/>
              </a:spcBef>
            </a:pPr>
            <a:r>
              <a:rPr lang="en-GB" b="0" i="0" dirty="0">
                <a:solidFill>
                  <a:srgbClr val="202124"/>
                </a:solidFill>
                <a:effectLst/>
                <a:latin typeface="arial" panose="020B0604020202020204" pitchFamily="34" charset="0"/>
              </a:rPr>
              <a:t>℣</a:t>
            </a:r>
            <a:r>
              <a:rPr lang="en-GB" dirty="0">
                <a:ea typeface="Calibri"/>
                <a:cs typeface="Calibri"/>
              </a:rPr>
              <a:t>: The Angel of the Lord declared unto Mary:</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And she conceived of the Holy Spirit.</a:t>
            </a:r>
          </a:p>
          <a:p>
            <a:pPr algn="l">
              <a:spcBef>
                <a:spcPts val="0"/>
              </a:spcBef>
            </a:pPr>
            <a:endParaRPr lang="en-GB" dirty="0">
              <a:ea typeface="Calibri"/>
              <a:cs typeface="Calibri"/>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Hail Mary, full of grace, the Lord is with thee; blessed art thou among women and blessed is the fruit of thy womb, Jesus. </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Holy Mary, Mother of God, pray for us sinners, now and at the hour of our death. Amen.</a:t>
            </a:r>
          </a:p>
          <a:p>
            <a:pPr algn="l">
              <a:spcBef>
                <a:spcPts val="0"/>
              </a:spcBef>
            </a:pPr>
            <a:endParaRPr lang="en-GB" dirty="0">
              <a:ea typeface="Calibri"/>
              <a:cs typeface="Calibri"/>
            </a:endParaRPr>
          </a:p>
          <a:p>
            <a:pPr algn="l">
              <a:spcBef>
                <a:spcPts val="0"/>
              </a:spcBef>
            </a:pPr>
            <a:endParaRPr lang="en-GB" dirty="0">
              <a:ea typeface="Calibri"/>
              <a:cs typeface="Calibri"/>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Behold the handmaid of the Lord:</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Be it done unto me according to Thy word.</a:t>
            </a:r>
          </a:p>
          <a:p>
            <a:pPr algn="l">
              <a:spcBef>
                <a:spcPts val="0"/>
              </a:spcBef>
            </a:pPr>
            <a:endParaRPr lang="en-GB" dirty="0">
              <a:ea typeface="Calibri"/>
              <a:cs typeface="Calibri"/>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Hail Mary, full of grace, the Lord is with thee; blessed art thou among women and blessed is the fruit of thy womb, Jesus. </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Holy Mary, Mother of God, pray for us sinners, now and at the hour of our death. Amen.</a:t>
            </a:r>
          </a:p>
          <a:p>
            <a:pPr algn="l">
              <a:spcBef>
                <a:spcPts val="0"/>
              </a:spcBef>
            </a:pPr>
            <a:endParaRPr lang="en-GB" dirty="0">
              <a:ea typeface="Calibri"/>
              <a:cs typeface="Calibri"/>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7143" t="18260" r="41588" b="2177"/>
          <a:stretch>
            <a:fillRect/>
          </a:stretch>
        </p:blipFill>
        <p:spPr bwMode="auto">
          <a:xfrm>
            <a:off x="-18427" y="-4279"/>
            <a:ext cx="1248258" cy="30050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3"/>
          <p:cNvSpPr>
            <a:spLocks noChangeArrowheads="1"/>
          </p:cNvSpPr>
          <p:nvPr/>
        </p:nvSpPr>
        <p:spPr bwMode="auto">
          <a:xfrm>
            <a:off x="-21494" y="2939819"/>
            <a:ext cx="1253580" cy="3906807"/>
          </a:xfrm>
          <a:prstGeom prst="rect">
            <a:avLst/>
          </a:prstGeom>
          <a:gradFill rotWithShape="0">
            <a:gsLst>
              <a:gs pos="0">
                <a:srgbClr val="000000"/>
              </a:gs>
              <a:gs pos="100000">
                <a:srgbClr val="063D71"/>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Text Box 4"/>
          <p:cNvSpPr txBox="1">
            <a:spLocks noChangeArrowheads="1"/>
          </p:cNvSpPr>
          <p:nvPr/>
        </p:nvSpPr>
        <p:spPr bwMode="auto">
          <a:xfrm>
            <a:off x="93600" y="3663040"/>
            <a:ext cx="1023392" cy="24717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FC000"/>
                </a:solidFill>
                <a:effectLst/>
                <a:latin typeface="Hesterica" panose="02000503000000000000" pitchFamily="50" charset="0"/>
              </a:rPr>
              <a:t>Love one another as I have loved you</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357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4796" y="11374"/>
            <a:ext cx="10967204" cy="915987"/>
          </a:xfrm>
        </p:spPr>
        <p:txBody>
          <a:bodyPr>
            <a:noAutofit/>
          </a:bodyPr>
          <a:lstStyle/>
          <a:p>
            <a:r>
              <a:rPr lang="en-GB" sz="5400" b="1" dirty="0">
                <a:solidFill>
                  <a:srgbClr val="0070C0"/>
                </a:solidFill>
              </a:rPr>
              <a:t>The Angelus</a:t>
            </a:r>
            <a:endParaRPr lang="en-GB" sz="5400" b="1" dirty="0">
              <a:solidFill>
                <a:srgbClr val="0070C0"/>
              </a:solidFill>
              <a:latin typeface="Gill Sans MT" panose="020B0502020104020203" pitchFamily="34" charset="0"/>
            </a:endParaRPr>
          </a:p>
        </p:txBody>
      </p:sp>
      <p:sp>
        <p:nvSpPr>
          <p:cNvPr id="3" name="Subtitle 2"/>
          <p:cNvSpPr>
            <a:spLocks noGrp="1"/>
          </p:cNvSpPr>
          <p:nvPr>
            <p:ph type="subTitle" idx="1"/>
          </p:nvPr>
        </p:nvSpPr>
        <p:spPr>
          <a:xfrm>
            <a:off x="1611283" y="1034105"/>
            <a:ext cx="10136777" cy="5716319"/>
          </a:xfrm>
        </p:spPr>
        <p:txBody>
          <a:bodyPr vert="horz" lIns="91440" tIns="45720" rIns="91440" bIns="45720" rtlCol="0" anchor="t">
            <a:noAutofit/>
          </a:bodyPr>
          <a:lstStyle/>
          <a:p>
            <a:pPr algn="l">
              <a:spcBef>
                <a:spcPts val="0"/>
              </a:spcBef>
            </a:pPr>
            <a:r>
              <a:rPr lang="en-GB" i="0" dirty="0">
                <a:solidFill>
                  <a:srgbClr val="202124"/>
                </a:solidFill>
                <a:effectLst/>
                <a:latin typeface="arial" panose="020B0604020202020204" pitchFamily="34" charset="0"/>
              </a:rPr>
              <a:t>℣: </a:t>
            </a:r>
            <a:r>
              <a:rPr lang="en-GB" dirty="0">
                <a:ea typeface="Calibri"/>
                <a:cs typeface="Calibri"/>
              </a:rPr>
              <a:t>And the Word was made Flesh: </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And dwelt among us.</a:t>
            </a:r>
          </a:p>
          <a:p>
            <a:pPr algn="l">
              <a:spcBef>
                <a:spcPts val="0"/>
              </a:spcBef>
            </a:pPr>
            <a:endParaRPr lang="en-GB" b="1" dirty="0">
              <a:ea typeface="Calibri"/>
              <a:cs typeface="Calibri"/>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Hail Mary, full of grace, the Lord is with thee; blessed art thou among women and blessed is the fruit of thy womb, Jesus. </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Holy Mary, Mother of God, pray for us sinners, now and at the hour of our death.  Amen.</a:t>
            </a:r>
          </a:p>
          <a:p>
            <a:pPr algn="l">
              <a:spcBef>
                <a:spcPts val="0"/>
              </a:spcBef>
            </a:pPr>
            <a:endParaRPr lang="en-GB" dirty="0">
              <a:ea typeface="Calibri"/>
              <a:cs typeface="Calibri"/>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Pray for us, O Holy Mother of God</a:t>
            </a:r>
            <a:r>
              <a:rPr lang="en-GB" b="1" dirty="0">
                <a:ea typeface="Calibri"/>
                <a:cs typeface="Calibri"/>
              </a:rPr>
              <a:t>: </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That we may be made worthy of the promises of Christ. </a:t>
            </a:r>
          </a:p>
          <a:p>
            <a:pPr algn="l">
              <a:spcBef>
                <a:spcPts val="0"/>
              </a:spcBef>
            </a:pPr>
            <a:endParaRPr lang="en-GB" b="0" i="0" dirty="0">
              <a:solidFill>
                <a:srgbClr val="202124"/>
              </a:solidFill>
              <a:effectLst/>
              <a:latin typeface="arial" panose="020B0604020202020204" pitchFamily="34" charset="0"/>
            </a:endParaRPr>
          </a:p>
          <a:p>
            <a:pPr algn="l">
              <a:spcBef>
                <a:spcPts val="0"/>
              </a:spcBef>
            </a:pPr>
            <a:r>
              <a:rPr lang="en-GB" b="0" i="0" dirty="0">
                <a:solidFill>
                  <a:srgbClr val="202124"/>
                </a:solidFill>
                <a:effectLst/>
                <a:latin typeface="arial" panose="020B0604020202020204" pitchFamily="34" charset="0"/>
              </a:rPr>
              <a:t>℣: </a:t>
            </a:r>
            <a:r>
              <a:rPr lang="en-GB" dirty="0">
                <a:ea typeface="Calibri"/>
                <a:cs typeface="Calibri"/>
              </a:rPr>
              <a:t>Let us pray:</a:t>
            </a:r>
          </a:p>
          <a:p>
            <a:pPr algn="l">
              <a:spcBef>
                <a:spcPts val="0"/>
              </a:spcBef>
            </a:pPr>
            <a:r>
              <a:rPr lang="en-GB" i="0" dirty="0">
                <a:solidFill>
                  <a:srgbClr val="202124"/>
                </a:solidFill>
                <a:effectLst/>
                <a:latin typeface="arial" panose="020B0604020202020204" pitchFamily="34" charset="0"/>
              </a:rPr>
              <a:t>℟</a:t>
            </a:r>
            <a:r>
              <a:rPr lang="en-GB" dirty="0">
                <a:ea typeface="Calibri"/>
                <a:cs typeface="Calibri"/>
              </a:rPr>
              <a:t>: </a:t>
            </a:r>
            <a:r>
              <a:rPr lang="en-GB" b="1" dirty="0">
                <a:ea typeface="Calibri"/>
                <a:cs typeface="Calibri"/>
              </a:rPr>
              <a:t>Pour forth, we beseech Thee, O Lord, Thy grace into our hearts; that we, to whom the incarnation of Christ, Thy Son, was made known by the message of an angel, may by His Passion and Cross be brought to the glory of His Resurrection, through the same Christ Our Lord.    Amen. </a:t>
            </a:r>
          </a:p>
          <a:p>
            <a:pPr algn="l"/>
            <a:r>
              <a:rPr lang="en-GB" dirty="0">
                <a:ea typeface="Calibri"/>
                <a:cs typeface="Calibri"/>
              </a:rPr>
              <a:t> </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7143" t="18260" r="41588" b="2177"/>
          <a:stretch>
            <a:fillRect/>
          </a:stretch>
        </p:blipFill>
        <p:spPr bwMode="auto">
          <a:xfrm>
            <a:off x="-18427" y="-4279"/>
            <a:ext cx="1248258" cy="30050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3"/>
          <p:cNvSpPr>
            <a:spLocks noChangeArrowheads="1"/>
          </p:cNvSpPr>
          <p:nvPr/>
        </p:nvSpPr>
        <p:spPr bwMode="auto">
          <a:xfrm>
            <a:off x="-21494" y="2939819"/>
            <a:ext cx="1253580" cy="3906807"/>
          </a:xfrm>
          <a:prstGeom prst="rect">
            <a:avLst/>
          </a:prstGeom>
          <a:gradFill rotWithShape="0">
            <a:gsLst>
              <a:gs pos="0">
                <a:srgbClr val="000000"/>
              </a:gs>
              <a:gs pos="100000">
                <a:srgbClr val="063D71"/>
              </a:gs>
            </a:gsLst>
            <a:lin ang="5400000" scaled="1"/>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1" name="Text Box 4"/>
          <p:cNvSpPr txBox="1">
            <a:spLocks noChangeArrowheads="1"/>
          </p:cNvSpPr>
          <p:nvPr/>
        </p:nvSpPr>
        <p:spPr bwMode="auto">
          <a:xfrm>
            <a:off x="93600" y="3663040"/>
            <a:ext cx="1023392" cy="24717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FFC000"/>
                </a:solidFill>
                <a:effectLst/>
                <a:latin typeface="Hesterica" panose="02000503000000000000" pitchFamily="50" charset="0"/>
              </a:rPr>
              <a:t>Love one another as I have loved you</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9772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88DA48BBB0CD4984266F5370B8ED09" ma:contentTypeVersion="14" ma:contentTypeDescription="Create a new document." ma:contentTypeScope="" ma:versionID="8fc38ed48a6241ce280db1b5f23f4767">
  <xsd:schema xmlns:xsd="http://www.w3.org/2001/XMLSchema" xmlns:xs="http://www.w3.org/2001/XMLSchema" xmlns:p="http://schemas.microsoft.com/office/2006/metadata/properties" xmlns:ns2="8b3eb5c0-ee3d-4707-9494-c53a14290767" xmlns:ns3="5e1aea56-b115-4e7c-bc99-6fe3605f72e2" targetNamespace="http://schemas.microsoft.com/office/2006/metadata/properties" ma:root="true" ma:fieldsID="1c3810279d5a5a11e026635f3451a1d8" ns2:_="" ns3:_="">
    <xsd:import namespace="8b3eb5c0-ee3d-4707-9494-c53a14290767"/>
    <xsd:import namespace="5e1aea56-b115-4e7c-bc99-6fe3605f72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eb5c0-ee3d-4707-9494-c53a14290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26d2ed7-f63d-4f59-ab78-525ab06bcc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1aea56-b115-4e7c-bc99-6fe3605f72e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656cd01-f14e-426b-8677-d6a1893f828a}" ma:internalName="TaxCatchAll" ma:showField="CatchAllData" ma:web="5e1aea56-b115-4e7c-bc99-6fe3605f72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3eb5c0-ee3d-4707-9494-c53a14290767">
      <Terms xmlns="http://schemas.microsoft.com/office/infopath/2007/PartnerControls"/>
    </lcf76f155ced4ddcb4097134ff3c332f>
    <TaxCatchAll xmlns="5e1aea56-b115-4e7c-bc99-6fe3605f72e2" xsi:nil="true"/>
  </documentManagement>
</p:properties>
</file>

<file path=customXml/itemProps1.xml><?xml version="1.0" encoding="utf-8"?>
<ds:datastoreItem xmlns:ds="http://schemas.openxmlformats.org/officeDocument/2006/customXml" ds:itemID="{99127B6B-2CCF-4CB9-B169-E183C207FBFD}"/>
</file>

<file path=customXml/itemProps2.xml><?xml version="1.0" encoding="utf-8"?>
<ds:datastoreItem xmlns:ds="http://schemas.openxmlformats.org/officeDocument/2006/customXml" ds:itemID="{A6B09A13-C275-41FD-8964-559C4E15E114}"/>
</file>

<file path=customXml/itemProps3.xml><?xml version="1.0" encoding="utf-8"?>
<ds:datastoreItem xmlns:ds="http://schemas.openxmlformats.org/officeDocument/2006/customXml" ds:itemID="{31070A4A-01ED-4A7B-9D7D-72FF6130EDBC}"/>
</file>

<file path=docProps/app.xml><?xml version="1.0" encoding="utf-8"?>
<Properties xmlns="http://schemas.openxmlformats.org/officeDocument/2006/extended-properties" xmlns:vt="http://schemas.openxmlformats.org/officeDocument/2006/docPropsVTypes">
  <Template>office theme</Template>
  <TotalTime>45</TotalTime>
  <Words>346</Words>
  <Application>Microsoft Office PowerPoint</Application>
  <PresentationFormat>Widescreen</PresentationFormat>
  <Paragraphs>30</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Arial</vt:lpstr>
      <vt:lpstr>Calibri</vt:lpstr>
      <vt:lpstr>Calibri Light</vt:lpstr>
      <vt:lpstr>Gill Sans MT</vt:lpstr>
      <vt:lpstr>Hesterica</vt:lpstr>
      <vt:lpstr>office theme</vt:lpstr>
      <vt:lpstr>Office Theme</vt:lpstr>
      <vt:lpstr>The Angelus</vt:lpstr>
      <vt:lpstr>The Angelus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B McCurdy</dc:creator>
  <cp:lastModifiedBy>Galton M</cp:lastModifiedBy>
  <cp:revision>10</cp:revision>
  <dcterms:created xsi:type="dcterms:W3CDTF">2022-06-09T08:57:00Z</dcterms:created>
  <dcterms:modified xsi:type="dcterms:W3CDTF">2022-10-21T09:17:24Z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0x0101001988DA48BBB0CD4984266F5370B8ED09</vt:lpwstr>
  </property>
</Properties>
</file>