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DE62D4A-F11E-F7F3-77C6-FC1B1968CE8F}" v="13" dt="2023-06-26T11:23:00.0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 T" userId="S::tab@stbernards.southend.sch.uk::d689ac8d-ee07-4f2d-9d6c-1f61130b9513" providerId="AD" clId="Web-{1DE62D4A-F11E-F7F3-77C6-FC1B1968CE8F}"/>
    <pc:docChg chg="modSld">
      <pc:chgData name="Abel T" userId="S::tab@stbernards.southend.sch.uk::d689ac8d-ee07-4f2d-9d6c-1f61130b9513" providerId="AD" clId="Web-{1DE62D4A-F11E-F7F3-77C6-FC1B1968CE8F}" dt="2023-06-26T11:23:00.079" v="11" actId="20577"/>
      <pc:docMkLst>
        <pc:docMk/>
      </pc:docMkLst>
      <pc:sldChg chg="modSp">
        <pc:chgData name="Abel T" userId="S::tab@stbernards.southend.sch.uk::d689ac8d-ee07-4f2d-9d6c-1f61130b9513" providerId="AD" clId="Web-{1DE62D4A-F11E-F7F3-77C6-FC1B1968CE8F}" dt="2023-06-26T11:23:00.079" v="11" actId="20577"/>
        <pc:sldMkLst>
          <pc:docMk/>
          <pc:sldMk cId="109857222" sldId="256"/>
        </pc:sldMkLst>
        <pc:spChg chg="mod">
          <ac:chgData name="Abel T" userId="S::tab@stbernards.southend.sch.uk::d689ac8d-ee07-4f2d-9d6c-1f61130b9513" providerId="AD" clId="Web-{1DE62D4A-F11E-F7F3-77C6-FC1B1968CE8F}" dt="2023-06-26T11:22:45.829" v="7" actId="20577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Abel T" userId="S::tab@stbernards.southend.sch.uk::d689ac8d-ee07-4f2d-9d6c-1f61130b9513" providerId="AD" clId="Web-{1DE62D4A-F11E-F7F3-77C6-FC1B1968CE8F}" dt="2023-06-26T11:23:00.079" v="11" actId="20577"/>
          <ac:spMkLst>
            <pc:docMk/>
            <pc:sldMk cId="109857222" sldId="256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26/06/2023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26/06/2023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26/06/2023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26/06/2023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26/06/2023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26/06/2023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26/06/2023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26/06/2023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26/06/2023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26/06/2023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26/06/2023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26/06/2023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789bE7GcNCo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ea typeface="Calibri Light"/>
                <a:cs typeface="Calibri Light"/>
              </a:rPr>
              <a:t>Why choose Religious Studies?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>
                <a:ea typeface="+mn-lt"/>
                <a:cs typeface="+mn-lt"/>
                <a:hlinkClick r:id="rId2"/>
              </a:rPr>
              <a:t>https://youtu.be/789bE7GcNCo</a:t>
            </a:r>
            <a:endParaRPr lang="en-US">
              <a:ea typeface="+mn-lt"/>
              <a:cs typeface="+mn-lt"/>
            </a:endParaRPr>
          </a:p>
          <a:p>
            <a:endParaRPr lang="en-GB" dirty="0">
              <a:ea typeface="Calibri"/>
              <a:cs typeface="Calibri"/>
            </a:endParaRPr>
          </a:p>
          <a:p>
            <a:endParaRPr lang="en-GB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2A62D7E93B304FBD8928BA0AE81ECD" ma:contentTypeVersion="14" ma:contentTypeDescription="Create a new document." ma:contentTypeScope="" ma:versionID="f565fe5652400a31bebb60c8be9247a5">
  <xsd:schema xmlns:xsd="http://www.w3.org/2001/XMLSchema" xmlns:xs="http://www.w3.org/2001/XMLSchema" xmlns:p="http://schemas.microsoft.com/office/2006/metadata/properties" xmlns:ns2="3339d9b8-ba3e-4a4d-bf3b-3f1c5b36da5d" xmlns:ns3="ad9ea542-79dd-47af-9fde-640532138196" targetNamespace="http://schemas.microsoft.com/office/2006/metadata/properties" ma:root="true" ma:fieldsID="4ffc0a8c7183664e4d4885b6b0e9a956" ns2:_="" ns3:_="">
    <xsd:import namespace="3339d9b8-ba3e-4a4d-bf3b-3f1c5b36da5d"/>
    <xsd:import namespace="ad9ea542-79dd-47af-9fde-64053213819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39d9b8-ba3e-4a4d-bf3b-3f1c5b36da5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c26d2ed7-f63d-4f59-ab78-525ab06bcce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9ea542-79dd-47af-9fde-640532138196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703321ec-f2e9-4e03-b1d5-a8df704a2521}" ma:internalName="TaxCatchAll" ma:showField="CatchAllData" ma:web="ad9ea542-79dd-47af-9fde-64053213819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LengthInSeconds xmlns="3339d9b8-ba3e-4a4d-bf3b-3f1c5b36da5d" xsi:nil="true"/>
    <SharedWithUsers xmlns="ad9ea542-79dd-47af-9fde-640532138196">
      <UserInfo>
        <DisplayName/>
        <AccountId xsi:nil="true"/>
        <AccountType/>
      </UserInfo>
    </SharedWithUsers>
    <TaxCatchAll xmlns="ad9ea542-79dd-47af-9fde-640532138196" xsi:nil="true"/>
    <lcf76f155ced4ddcb4097134ff3c332f xmlns="3339d9b8-ba3e-4a4d-bf3b-3f1c5b36da5d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FDDADD0-DE60-4A73-8EFD-0D43D61D4A52}"/>
</file>

<file path=customXml/itemProps2.xml><?xml version="1.0" encoding="utf-8"?>
<ds:datastoreItem xmlns:ds="http://schemas.openxmlformats.org/officeDocument/2006/customXml" ds:itemID="{DA23F579-EB4D-452B-8775-0E5266303FE7}"/>
</file>

<file path=customXml/itemProps3.xml><?xml version="1.0" encoding="utf-8"?>
<ds:datastoreItem xmlns:ds="http://schemas.openxmlformats.org/officeDocument/2006/customXml" ds:itemID="{853AC9BA-C1DB-4BD3-834C-027EF5BB9DD8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Why choose Religious Studies?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6</cp:revision>
  <dcterms:created xsi:type="dcterms:W3CDTF">2023-06-26T11:22:29Z</dcterms:created>
  <dcterms:modified xsi:type="dcterms:W3CDTF">2023-06-26T11:23:01Z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opic">
    <vt:lpwstr/>
  </property>
  <property fmtid="{D5CDD505-2E9C-101B-9397-08002B2CF9AE}" pid="3" name="Term">
    <vt:lpwstr/>
  </property>
  <property fmtid="{D5CDD505-2E9C-101B-9397-08002B2CF9AE}" pid="4" name="ContentTypeId">
    <vt:lpwstr>0x0101002D2A62D7E93B304FBD8928BA0AE81ECD</vt:lpwstr>
  </property>
  <property fmtid="{D5CDD505-2E9C-101B-9397-08002B2CF9AE}" pid="5" name="_SourceUrl">
    <vt:lpwstr/>
  </property>
  <property fmtid="{D5CDD505-2E9C-101B-9397-08002B2CF9AE}" pid="6" name="_SharedFileIndex">
    <vt:lpwstr/>
  </property>
  <property fmtid="{D5CDD505-2E9C-101B-9397-08002B2CF9AE}" pid="7" name="ComplianceAssetId">
    <vt:lpwstr/>
  </property>
  <property fmtid="{D5CDD505-2E9C-101B-9397-08002B2CF9AE}" pid="8" name="Week">
    <vt:lpwstr/>
  </property>
  <property fmtid="{D5CDD505-2E9C-101B-9397-08002B2CF9AE}" pid="9" name="_ExtendedDescription">
    <vt:lpwstr/>
  </property>
  <property fmtid="{D5CDD505-2E9C-101B-9397-08002B2CF9AE}" pid="10" name="TriggerFlowInfo">
    <vt:lpwstr/>
  </property>
  <property fmtid="{D5CDD505-2E9C-101B-9397-08002B2CF9AE}" pid="11" name="Staff Category">
    <vt:lpwstr/>
  </property>
  <property fmtid="{D5CDD505-2E9C-101B-9397-08002B2CF9AE}" pid="12" name="Exam Board">
    <vt:lpwstr/>
  </property>
  <property fmtid="{D5CDD505-2E9C-101B-9397-08002B2CF9AE}" pid="13" name="MediaServiceImageTags">
    <vt:lpwstr/>
  </property>
  <property fmtid="{D5CDD505-2E9C-101B-9397-08002B2CF9AE}" pid="14" name="Order">
    <vt:r8>803100</vt:r8>
  </property>
  <property fmtid="{D5CDD505-2E9C-101B-9397-08002B2CF9AE}" pid="15" name="xd_Signature">
    <vt:bool>false</vt:bool>
  </property>
  <property fmtid="{D5CDD505-2E9C-101B-9397-08002B2CF9AE}" pid="16" name="xd_ProgID">
    <vt:lpwstr/>
  </property>
  <property fmtid="{D5CDD505-2E9C-101B-9397-08002B2CF9AE}" pid="17" name="TemplateUrl">
    <vt:lpwstr/>
  </property>
  <property fmtid="{D5CDD505-2E9C-101B-9397-08002B2CF9AE}" pid="18" name="Curriculum Subject">
    <vt:lpwstr>Religious Studies</vt:lpwstr>
  </property>
</Properties>
</file>