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27739F-8459-41C0-91EB-A13485776D29}" v="18" dt="2023-06-26T11:28:54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 T" userId="S::tab@stbernards.southend.sch.uk::d689ac8d-ee07-4f2d-9d6c-1f61130b9513" providerId="AD" clId="Web-{A327739F-8459-41C0-91EB-A13485776D29}"/>
    <pc:docChg chg="modSld">
      <pc:chgData name="Abel T" userId="S::tab@stbernards.southend.sch.uk::d689ac8d-ee07-4f2d-9d6c-1f61130b9513" providerId="AD" clId="Web-{A327739F-8459-41C0-91EB-A13485776D29}" dt="2023-06-26T11:28:54.462" v="19" actId="20577"/>
      <pc:docMkLst>
        <pc:docMk/>
      </pc:docMkLst>
      <pc:sldChg chg="modSp">
        <pc:chgData name="Abel T" userId="S::tab@stbernards.southend.sch.uk::d689ac8d-ee07-4f2d-9d6c-1f61130b9513" providerId="AD" clId="Web-{A327739F-8459-41C0-91EB-A13485776D29}" dt="2023-06-26T11:28:54.462" v="19" actId="20577"/>
        <pc:sldMkLst>
          <pc:docMk/>
          <pc:sldMk cId="109857222" sldId="256"/>
        </pc:sldMkLst>
        <pc:spChg chg="mod">
          <ac:chgData name="Abel T" userId="S::tab@stbernards.southend.sch.uk::d689ac8d-ee07-4f2d-9d6c-1f61130b9513" providerId="AD" clId="Web-{A327739F-8459-41C0-91EB-A13485776D29}" dt="2023-06-26T11:28:47.243" v="1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bel T" userId="S::tab@stbernards.southend.sch.uk::d689ac8d-ee07-4f2d-9d6c-1f61130b9513" providerId="AD" clId="Web-{A327739F-8459-41C0-91EB-A13485776D29}" dt="2023-06-26T11:28:54.462" v="19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hepanpsycast.com/hom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latin typeface="Calibri"/>
                <a:cs typeface="Calibri"/>
              </a:rPr>
              <a:t>Podcasts covering philosophical and </a:t>
            </a:r>
            <a:r>
              <a:rPr lang="en-GB" sz="4400">
                <a:latin typeface="Calibri"/>
                <a:cs typeface="Calibri"/>
              </a:rPr>
              <a:t>ethical scholars and dilemmas </a:t>
            </a:r>
            <a:br>
              <a:rPr lang="en-GB" sz="1100" dirty="0">
                <a:solidFill>
                  <a:srgbClr val="000000"/>
                </a:solidFill>
                <a:latin typeface="Calibri"/>
                <a:cs typeface="Calibri"/>
              </a:rPr>
            </a:br>
            <a:br>
              <a:rPr lang="en-GB" sz="1100" dirty="0">
                <a:latin typeface="Calibri"/>
                <a:cs typeface="Calibri"/>
              </a:rPr>
            </a:br>
            <a:endParaRPr lang="en-GB" sz="110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br>
              <a:rPr lang="en-GB" sz="4400" dirty="0">
                <a:cs typeface="Calibri"/>
              </a:rPr>
            </a:br>
            <a:br>
              <a:rPr lang="en-GB" sz="4400" dirty="0">
                <a:cs typeface="Calibri"/>
              </a:rPr>
            </a:br>
            <a:r>
              <a:rPr lang="en-GB" sz="4400" dirty="0">
                <a:cs typeface="Calibri"/>
                <a:hlinkClick r:id="rId2"/>
              </a:rPr>
              <a:t>https://thepanpsycast.com/home</a:t>
            </a:r>
            <a:r>
              <a:rPr lang="en-GB" sz="1100" dirty="0"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2A62D7E93B304FBD8928BA0AE81ECD" ma:contentTypeVersion="14" ma:contentTypeDescription="Create a new document." ma:contentTypeScope="" ma:versionID="f565fe5652400a31bebb60c8be9247a5">
  <xsd:schema xmlns:xsd="http://www.w3.org/2001/XMLSchema" xmlns:xs="http://www.w3.org/2001/XMLSchema" xmlns:p="http://schemas.microsoft.com/office/2006/metadata/properties" xmlns:ns2="3339d9b8-ba3e-4a4d-bf3b-3f1c5b36da5d" xmlns:ns3="ad9ea542-79dd-47af-9fde-640532138196" targetNamespace="http://schemas.microsoft.com/office/2006/metadata/properties" ma:root="true" ma:fieldsID="4ffc0a8c7183664e4d4885b6b0e9a956" ns2:_="" ns3:_="">
    <xsd:import namespace="3339d9b8-ba3e-4a4d-bf3b-3f1c5b36da5d"/>
    <xsd:import namespace="ad9ea542-79dd-47af-9fde-640532138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39d9b8-ba3e-4a4d-bf3b-3f1c5b36da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26d2ed7-f63d-4f59-ab78-525ab06bcc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ea542-79dd-47af-9fde-640532138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03321ec-f2e9-4e03-b1d5-a8df704a2521}" ma:internalName="TaxCatchAll" ma:showField="CatchAllData" ma:web="ad9ea542-79dd-47af-9fde-640532138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339d9b8-ba3e-4a4d-bf3b-3f1c5b36da5d" xsi:nil="true"/>
    <SharedWithUsers xmlns="ad9ea542-79dd-47af-9fde-640532138196">
      <UserInfo>
        <DisplayName/>
        <AccountId xsi:nil="true"/>
        <AccountType/>
      </UserInfo>
    </SharedWithUsers>
    <TaxCatchAll xmlns="ad9ea542-79dd-47af-9fde-640532138196" xsi:nil="true"/>
    <lcf76f155ced4ddcb4097134ff3c332f xmlns="3339d9b8-ba3e-4a4d-bf3b-3f1c5b36da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9CCB3A-947D-416E-8DEF-29E0BE5C6B2C}"/>
</file>

<file path=customXml/itemProps2.xml><?xml version="1.0" encoding="utf-8"?>
<ds:datastoreItem xmlns:ds="http://schemas.openxmlformats.org/officeDocument/2006/customXml" ds:itemID="{AC620683-502B-45E8-BE12-EC2AF9FACA29}"/>
</file>

<file path=customXml/itemProps3.xml><?xml version="1.0" encoding="utf-8"?>
<ds:datastoreItem xmlns:ds="http://schemas.openxmlformats.org/officeDocument/2006/customXml" ds:itemID="{8912EAA2-CF46-4FFF-B7CD-4DF6C5FA21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Podcasts covering philosophical and ethical scholars and dilemmas 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</cp:revision>
  <dcterms:created xsi:type="dcterms:W3CDTF">2023-06-26T11:28:11Z</dcterms:created>
  <dcterms:modified xsi:type="dcterms:W3CDTF">2023-06-26T11:28:55Z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0x0101002D2A62D7E93B304FBD8928BA0AE81ECD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